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Lst>
  <p:sldSz cx="18288000" cy="10287000"/>
  <p:notesSz cx="6858000" cy="9144000"/>
  <p:embeddedFontLst>
    <p:embeddedFont>
      <p:font typeface="DK Longreach" charset="1" panose="00000000000000000000"/>
      <p:regular r:id="rId10"/>
    </p:embeddedFont>
    <p:embeddedFont>
      <p:font typeface="Bahnschrift" charset="1" panose="020B0502040204020203"/>
      <p:regular r:id="rId11"/>
    </p:embeddedFont>
    <p:embeddedFont>
      <p:font typeface="HK Grotesk" charset="1" panose="00000500000000000000"/>
      <p:regular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11.png" Type="http://schemas.openxmlformats.org/officeDocument/2006/relationships/image"/><Relationship Id="rId4" Target="../media/image12.png" Type="http://schemas.openxmlformats.org/officeDocument/2006/relationships/image"/><Relationship Id="rId5" Target="../media/image13.svg" Type="http://schemas.openxmlformats.org/officeDocument/2006/relationships/image"/><Relationship Id="rId6" Target="../media/image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11.png" Type="http://schemas.openxmlformats.org/officeDocument/2006/relationships/image"/><Relationship Id="rId4" Target="../media/image9.png" Type="http://schemas.openxmlformats.org/officeDocument/2006/relationships/image"/><Relationship Id="rId5" Target="../media/image14.pn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11.png" Type="http://schemas.openxmlformats.org/officeDocument/2006/relationships/image"/><Relationship Id="rId4" Target="../media/image9.png" Type="http://schemas.openxmlformats.org/officeDocument/2006/relationships/image"/><Relationship Id="rId5" Target="../media/image12.png" Type="http://schemas.openxmlformats.org/officeDocument/2006/relationships/image"/><Relationship Id="rId6" Target="../media/image1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3385" y="-9848"/>
            <a:ext cx="18317514" cy="10310742"/>
            <a:chOff x="0" y="0"/>
            <a:chExt cx="24423352" cy="13747656"/>
          </a:xfrm>
        </p:grpSpPr>
        <p:grpSp>
          <p:nvGrpSpPr>
            <p:cNvPr name="Group 3" id="3"/>
            <p:cNvGrpSpPr/>
            <p:nvPr/>
          </p:nvGrpSpPr>
          <p:grpSpPr>
            <a:xfrm rot="0">
              <a:off x="31180" y="22056"/>
              <a:ext cx="24372575" cy="13709574"/>
              <a:chOff x="0" y="0"/>
              <a:chExt cx="24384000" cy="13716000"/>
            </a:xfrm>
          </p:grpSpPr>
          <p:sp>
            <p:nvSpPr>
              <p:cNvPr name="Freeform 4" id="4"/>
              <p:cNvSpPr/>
              <p:nvPr/>
            </p:nvSpPr>
            <p:spPr>
              <a:xfrm flipH="false" flipV="false" rot="0">
                <a:off x="0" y="0"/>
                <a:ext cx="24384000" cy="13716000"/>
              </a:xfrm>
              <a:custGeom>
                <a:avLst/>
                <a:gdLst/>
                <a:ahLst/>
                <a:cxnLst/>
                <a:rect r="r" b="b" t="t" l="l"/>
                <a:pathLst>
                  <a:path h="13716000" w="24384000">
                    <a:moveTo>
                      <a:pt x="24384000" y="0"/>
                    </a:moveTo>
                    <a:lnTo>
                      <a:pt x="24384000" y="13716000"/>
                    </a:lnTo>
                    <a:lnTo>
                      <a:pt x="0" y="13716000"/>
                    </a:lnTo>
                    <a:lnTo>
                      <a:pt x="0" y="0"/>
                    </a:lnTo>
                    <a:lnTo>
                      <a:pt x="24384000" y="0"/>
                    </a:lnTo>
                    <a:close/>
                  </a:path>
                </a:pathLst>
              </a:custGeom>
              <a:solidFill>
                <a:srgbClr val="F5A442"/>
              </a:solidFill>
            </p:spPr>
          </p:sp>
        </p:grpSp>
        <p:grpSp>
          <p:nvGrpSpPr>
            <p:cNvPr name="Group 5" id="5"/>
            <p:cNvGrpSpPr/>
            <p:nvPr/>
          </p:nvGrpSpPr>
          <p:grpSpPr>
            <a:xfrm rot="0">
              <a:off x="858197" y="628435"/>
              <a:ext cx="11107293" cy="12503639"/>
              <a:chOff x="0" y="0"/>
              <a:chExt cx="3556000" cy="4003040"/>
            </a:xfrm>
          </p:grpSpPr>
          <p:sp>
            <p:nvSpPr>
              <p:cNvPr name="Freeform 6" id="6"/>
              <p:cNvSpPr/>
              <p:nvPr/>
            </p:nvSpPr>
            <p:spPr>
              <a:xfrm flipH="false" flipV="false" rot="0">
                <a:off x="0" y="0"/>
                <a:ext cx="3556000" cy="4003040"/>
              </a:xfrm>
              <a:custGeom>
                <a:avLst/>
                <a:gdLst/>
                <a:ahLst/>
                <a:cxnLst/>
                <a:rect r="r" b="b" t="t" l="l"/>
                <a:pathLst>
                  <a:path h="4003040" w="3556000">
                    <a:moveTo>
                      <a:pt x="0" y="0"/>
                    </a:moveTo>
                    <a:lnTo>
                      <a:pt x="3556000" y="0"/>
                    </a:lnTo>
                    <a:lnTo>
                      <a:pt x="3556000" y="4003040"/>
                    </a:lnTo>
                    <a:lnTo>
                      <a:pt x="0" y="4003040"/>
                    </a:lnTo>
                    <a:lnTo>
                      <a:pt x="0" y="0"/>
                    </a:lnTo>
                    <a:close/>
                  </a:path>
                </a:pathLst>
              </a:custGeom>
              <a:blipFill>
                <a:blip r:embed="rId2"/>
                <a:stretch>
                  <a:fillRect l="0" t="0" r="0" b="0"/>
                </a:stretch>
              </a:blipFill>
            </p:spPr>
          </p:sp>
        </p:grpSp>
        <p:grpSp>
          <p:nvGrpSpPr>
            <p:cNvPr name="Group 7" id="7"/>
            <p:cNvGrpSpPr/>
            <p:nvPr/>
          </p:nvGrpSpPr>
          <p:grpSpPr>
            <a:xfrm rot="0">
              <a:off x="12467540" y="628435"/>
              <a:ext cx="11107293" cy="12503639"/>
              <a:chOff x="0" y="0"/>
              <a:chExt cx="3556000" cy="4003040"/>
            </a:xfrm>
          </p:grpSpPr>
          <p:sp>
            <p:nvSpPr>
              <p:cNvPr name="Freeform 8" id="8"/>
              <p:cNvSpPr/>
              <p:nvPr/>
            </p:nvSpPr>
            <p:spPr>
              <a:xfrm flipH="false" flipV="false" rot="0">
                <a:off x="0" y="0"/>
                <a:ext cx="3556000" cy="4003040"/>
              </a:xfrm>
              <a:custGeom>
                <a:avLst/>
                <a:gdLst/>
                <a:ahLst/>
                <a:cxnLst/>
                <a:rect r="r" b="b" t="t" l="l"/>
                <a:pathLst>
                  <a:path h="4003040" w="3556000">
                    <a:moveTo>
                      <a:pt x="0" y="0"/>
                    </a:moveTo>
                    <a:lnTo>
                      <a:pt x="3556000" y="0"/>
                    </a:lnTo>
                    <a:lnTo>
                      <a:pt x="3556000" y="4003040"/>
                    </a:lnTo>
                    <a:lnTo>
                      <a:pt x="0" y="4003040"/>
                    </a:lnTo>
                    <a:lnTo>
                      <a:pt x="0" y="0"/>
                    </a:lnTo>
                    <a:close/>
                  </a:path>
                </a:pathLst>
              </a:custGeom>
              <a:blipFill>
                <a:blip r:embed="rId3"/>
                <a:stretch>
                  <a:fillRect l="0" t="0" r="0" b="0"/>
                </a:stretch>
              </a:blipFill>
            </p:spPr>
          </p:sp>
        </p:grpSp>
        <p:grpSp>
          <p:nvGrpSpPr>
            <p:cNvPr name="Group 9" id="9"/>
            <p:cNvGrpSpPr/>
            <p:nvPr/>
          </p:nvGrpSpPr>
          <p:grpSpPr>
            <a:xfrm rot="0">
              <a:off x="0" y="0"/>
              <a:ext cx="24423352" cy="13747656"/>
              <a:chOff x="0" y="0"/>
              <a:chExt cx="7819136" cy="4401312"/>
            </a:xfrm>
          </p:grpSpPr>
          <p:sp>
            <p:nvSpPr>
              <p:cNvPr name="Freeform 10" id="10"/>
              <p:cNvSpPr/>
              <p:nvPr/>
            </p:nvSpPr>
            <p:spPr>
              <a:xfrm flipH="false" flipV="false" rot="0">
                <a:off x="0" y="0"/>
                <a:ext cx="7819136" cy="4401312"/>
              </a:xfrm>
              <a:custGeom>
                <a:avLst/>
                <a:gdLst/>
                <a:ahLst/>
                <a:cxnLst/>
                <a:rect r="r" b="b" t="t" l="l"/>
                <a:pathLst>
                  <a:path h="4401312" w="7819136">
                    <a:moveTo>
                      <a:pt x="0" y="0"/>
                    </a:moveTo>
                    <a:lnTo>
                      <a:pt x="7819136" y="0"/>
                    </a:lnTo>
                    <a:lnTo>
                      <a:pt x="7819136" y="4401312"/>
                    </a:lnTo>
                    <a:lnTo>
                      <a:pt x="0" y="4401312"/>
                    </a:lnTo>
                    <a:lnTo>
                      <a:pt x="0" y="0"/>
                    </a:lnTo>
                    <a:close/>
                  </a:path>
                </a:pathLst>
              </a:custGeom>
              <a:blipFill>
                <a:blip r:embed="rId4">
                  <a:alphaModFix amt="18999"/>
                </a:blip>
                <a:stretch>
                  <a:fillRect l="0" t="0" r="0" b="0"/>
                </a:stretch>
              </a:blipFill>
            </p:spPr>
          </p:sp>
        </p:grpSp>
      </p:grpSp>
      <p:sp>
        <p:nvSpPr>
          <p:cNvPr name="Freeform 11" id="11"/>
          <p:cNvSpPr/>
          <p:nvPr/>
        </p:nvSpPr>
        <p:spPr>
          <a:xfrm flipH="false" flipV="false" rot="0">
            <a:off x="805667" y="1703801"/>
            <a:ext cx="6114700" cy="5319344"/>
          </a:xfrm>
          <a:custGeom>
            <a:avLst/>
            <a:gdLst/>
            <a:ahLst/>
            <a:cxnLst/>
            <a:rect r="r" b="b" t="t" l="l"/>
            <a:pathLst>
              <a:path h="5319344" w="6114700">
                <a:moveTo>
                  <a:pt x="0" y="0"/>
                </a:moveTo>
                <a:lnTo>
                  <a:pt x="6114700" y="0"/>
                </a:lnTo>
                <a:lnTo>
                  <a:pt x="6114700" y="5319344"/>
                </a:lnTo>
                <a:lnTo>
                  <a:pt x="0" y="531934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8669214" y="1703801"/>
            <a:ext cx="9618786" cy="6883444"/>
          </a:xfrm>
          <a:custGeom>
            <a:avLst/>
            <a:gdLst/>
            <a:ahLst/>
            <a:cxnLst/>
            <a:rect r="r" b="b" t="t" l="l"/>
            <a:pathLst>
              <a:path h="6883444" w="9618786">
                <a:moveTo>
                  <a:pt x="0" y="0"/>
                </a:moveTo>
                <a:lnTo>
                  <a:pt x="9618786" y="0"/>
                </a:lnTo>
                <a:lnTo>
                  <a:pt x="9618786" y="6883444"/>
                </a:lnTo>
                <a:lnTo>
                  <a:pt x="0" y="6883444"/>
                </a:lnTo>
                <a:lnTo>
                  <a:pt x="0" y="0"/>
                </a:lnTo>
                <a:close/>
              </a:path>
            </a:pathLst>
          </a:custGeom>
          <a:blipFill>
            <a:blip r:embed="rId7"/>
            <a:stretch>
              <a:fillRect l="0" t="0" r="0" b="0"/>
            </a:stretch>
          </a:blipFill>
        </p:spPr>
      </p:sp>
      <p:grpSp>
        <p:nvGrpSpPr>
          <p:cNvPr name="Group 13" id="13"/>
          <p:cNvGrpSpPr/>
          <p:nvPr/>
        </p:nvGrpSpPr>
        <p:grpSpPr>
          <a:xfrm rot="0">
            <a:off x="0" y="8378520"/>
            <a:ext cx="18288000" cy="1908480"/>
            <a:chOff x="0" y="0"/>
            <a:chExt cx="4816593" cy="502645"/>
          </a:xfrm>
        </p:grpSpPr>
        <p:sp>
          <p:nvSpPr>
            <p:cNvPr name="Freeform 14" id="14"/>
            <p:cNvSpPr/>
            <p:nvPr/>
          </p:nvSpPr>
          <p:spPr>
            <a:xfrm flipH="false" flipV="false" rot="0">
              <a:off x="0" y="0"/>
              <a:ext cx="4816592" cy="502645"/>
            </a:xfrm>
            <a:custGeom>
              <a:avLst/>
              <a:gdLst/>
              <a:ahLst/>
              <a:cxnLst/>
              <a:rect r="r" b="b" t="t" l="l"/>
              <a:pathLst>
                <a:path h="502645" w="4816592">
                  <a:moveTo>
                    <a:pt x="0" y="0"/>
                  </a:moveTo>
                  <a:lnTo>
                    <a:pt x="4816592" y="0"/>
                  </a:lnTo>
                  <a:lnTo>
                    <a:pt x="4816592" y="502645"/>
                  </a:lnTo>
                  <a:lnTo>
                    <a:pt x="0" y="502645"/>
                  </a:lnTo>
                  <a:close/>
                </a:path>
              </a:pathLst>
            </a:custGeom>
            <a:solidFill>
              <a:srgbClr val="7DA684"/>
            </a:solidFill>
          </p:spPr>
        </p:sp>
        <p:sp>
          <p:nvSpPr>
            <p:cNvPr name="TextBox 15" id="15"/>
            <p:cNvSpPr txBox="true"/>
            <p:nvPr/>
          </p:nvSpPr>
          <p:spPr>
            <a:xfrm>
              <a:off x="0" y="-38100"/>
              <a:ext cx="4816593" cy="540745"/>
            </a:xfrm>
            <a:prstGeom prst="rect">
              <a:avLst/>
            </a:prstGeom>
          </p:spPr>
          <p:txBody>
            <a:bodyPr anchor="ctr" rtlCol="false" tIns="50800" lIns="50800" bIns="50800" rIns="50800"/>
            <a:lstStyle/>
            <a:p>
              <a:pPr algn="ctr">
                <a:lnSpc>
                  <a:spcPts val="2659"/>
                </a:lnSpc>
                <a:spcBef>
                  <a:spcPct val="0"/>
                </a:spcBef>
              </a:pPr>
            </a:p>
          </p:txBody>
        </p:sp>
      </p:grpSp>
      <p:sp>
        <p:nvSpPr>
          <p:cNvPr name="Freeform 16" id="16"/>
          <p:cNvSpPr/>
          <p:nvPr/>
        </p:nvSpPr>
        <p:spPr>
          <a:xfrm flipH="false" flipV="false" rot="0">
            <a:off x="10175922" y="6383331"/>
            <a:ext cx="3434291" cy="2874969"/>
          </a:xfrm>
          <a:custGeom>
            <a:avLst/>
            <a:gdLst/>
            <a:ahLst/>
            <a:cxnLst/>
            <a:rect r="r" b="b" t="t" l="l"/>
            <a:pathLst>
              <a:path h="2874969" w="3434291">
                <a:moveTo>
                  <a:pt x="0" y="0"/>
                </a:moveTo>
                <a:lnTo>
                  <a:pt x="3434291" y="0"/>
                </a:lnTo>
                <a:lnTo>
                  <a:pt x="3434291" y="2874969"/>
                </a:lnTo>
                <a:lnTo>
                  <a:pt x="0" y="2874969"/>
                </a:lnTo>
                <a:lnTo>
                  <a:pt x="0" y="0"/>
                </a:lnTo>
                <a:close/>
              </a:path>
            </a:pathLst>
          </a:custGeom>
          <a:blipFill>
            <a:blip r:embed="rId8"/>
            <a:stretch>
              <a:fillRect l="-1310" t="0" r="-6715" b="-388"/>
            </a:stretch>
          </a:blipFill>
        </p:spPr>
      </p:sp>
      <p:sp>
        <p:nvSpPr>
          <p:cNvPr name="Freeform 17" id="17"/>
          <p:cNvSpPr/>
          <p:nvPr/>
        </p:nvSpPr>
        <p:spPr>
          <a:xfrm flipH="false" flipV="false" rot="0">
            <a:off x="3004714" y="7533593"/>
            <a:ext cx="1716606" cy="1689853"/>
          </a:xfrm>
          <a:custGeom>
            <a:avLst/>
            <a:gdLst/>
            <a:ahLst/>
            <a:cxnLst/>
            <a:rect r="r" b="b" t="t" l="l"/>
            <a:pathLst>
              <a:path h="1689853" w="1716606">
                <a:moveTo>
                  <a:pt x="0" y="0"/>
                </a:moveTo>
                <a:lnTo>
                  <a:pt x="1716606" y="0"/>
                </a:lnTo>
                <a:lnTo>
                  <a:pt x="1716606" y="1689854"/>
                </a:lnTo>
                <a:lnTo>
                  <a:pt x="0" y="1689854"/>
                </a:lnTo>
                <a:lnTo>
                  <a:pt x="0" y="0"/>
                </a:lnTo>
                <a:close/>
              </a:path>
            </a:pathLst>
          </a:custGeom>
          <a:blipFill>
            <a:blip r:embed="rId9"/>
            <a:stretch>
              <a:fillRect l="0" t="0" r="0" b="0"/>
            </a:stretch>
          </a:blipFill>
        </p:spPr>
      </p:sp>
      <p:sp>
        <p:nvSpPr>
          <p:cNvPr name="TextBox 18" id="18"/>
          <p:cNvSpPr txBox="true"/>
          <p:nvPr/>
        </p:nvSpPr>
        <p:spPr>
          <a:xfrm rot="0">
            <a:off x="267269" y="9277350"/>
            <a:ext cx="17736206" cy="740504"/>
          </a:xfrm>
          <a:prstGeom prst="rect">
            <a:avLst/>
          </a:prstGeom>
        </p:spPr>
        <p:txBody>
          <a:bodyPr anchor="t" rtlCol="false" tIns="0" lIns="0" bIns="0" rIns="0">
            <a:spAutoFit/>
          </a:bodyPr>
          <a:lstStyle/>
          <a:p>
            <a:pPr algn="ctr">
              <a:lnSpc>
                <a:spcPts val="5954"/>
              </a:lnSpc>
            </a:pPr>
            <a:r>
              <a:rPr lang="en-US" sz="4253">
                <a:solidFill>
                  <a:srgbClr val="EEBB0F"/>
                </a:solidFill>
                <a:latin typeface="DK Longreach"/>
                <a:ea typeface="DK Longreach"/>
                <a:cs typeface="DK Longreach"/>
                <a:sym typeface="DK Longreach"/>
              </a:rPr>
              <a:t>Universidade federal de minas gerais • </a:t>
            </a:r>
            <a:r>
              <a:rPr lang="en-US" sz="4253">
                <a:solidFill>
                  <a:srgbClr val="EEBB0F"/>
                </a:solidFill>
                <a:latin typeface="DK Longreach"/>
                <a:ea typeface="DK Longreach"/>
                <a:cs typeface="DK Longreach"/>
                <a:sym typeface="DK Longreach"/>
              </a:rPr>
              <a:t>Belo Horizonte, mg • </a:t>
            </a:r>
            <a:r>
              <a:rPr lang="en-US" sz="4253">
                <a:solidFill>
                  <a:srgbClr val="EEBB0F"/>
                </a:solidFill>
                <a:latin typeface="DK Longreach"/>
                <a:ea typeface="DK Longreach"/>
                <a:cs typeface="DK Longreach"/>
                <a:sym typeface="DK Longreach"/>
              </a:rPr>
              <a:t>16 a 19 nov.2026 </a:t>
            </a:r>
          </a:p>
        </p:txBody>
      </p:sp>
      <p:sp>
        <p:nvSpPr>
          <p:cNvPr name="TextBox 19" id="19"/>
          <p:cNvSpPr txBox="true"/>
          <p:nvPr/>
        </p:nvSpPr>
        <p:spPr>
          <a:xfrm rot="0">
            <a:off x="6920367" y="2492144"/>
            <a:ext cx="9101211" cy="1222576"/>
          </a:xfrm>
          <a:prstGeom prst="rect">
            <a:avLst/>
          </a:prstGeom>
        </p:spPr>
        <p:txBody>
          <a:bodyPr anchor="t" rtlCol="false" tIns="0" lIns="0" bIns="0" rIns="0">
            <a:spAutoFit/>
          </a:bodyPr>
          <a:lstStyle/>
          <a:p>
            <a:pPr algn="ctr">
              <a:lnSpc>
                <a:spcPts val="4648"/>
              </a:lnSpc>
            </a:pPr>
            <a:r>
              <a:rPr lang="en-US" sz="4648">
                <a:solidFill>
                  <a:srgbClr val="6B4059"/>
                </a:solidFill>
                <a:latin typeface="DK Longreach"/>
                <a:ea typeface="DK Longreach"/>
                <a:cs typeface="DK Longreach"/>
                <a:sym typeface="DK Longreach"/>
              </a:rPr>
              <a:t>Vivamus porta tortor augue, et sodales nisi sagittis non.</a:t>
            </a:r>
          </a:p>
        </p:txBody>
      </p:sp>
      <p:sp>
        <p:nvSpPr>
          <p:cNvPr name="TextBox 20" id="20"/>
          <p:cNvSpPr txBox="true"/>
          <p:nvPr/>
        </p:nvSpPr>
        <p:spPr>
          <a:xfrm rot="0">
            <a:off x="7363652" y="3714490"/>
            <a:ext cx="8214641" cy="1542435"/>
          </a:xfrm>
          <a:prstGeom prst="rect">
            <a:avLst/>
          </a:prstGeom>
        </p:spPr>
        <p:txBody>
          <a:bodyPr anchor="t" rtlCol="false" tIns="0" lIns="0" bIns="0" rIns="0">
            <a:spAutoFit/>
          </a:bodyPr>
          <a:lstStyle/>
          <a:p>
            <a:pPr algn="ctr">
              <a:lnSpc>
                <a:spcPts val="3976"/>
              </a:lnSpc>
            </a:pPr>
            <a:r>
              <a:rPr lang="en-US" sz="2840">
                <a:solidFill>
                  <a:srgbClr val="6B4059"/>
                </a:solidFill>
                <a:latin typeface="Bahnschrift"/>
                <a:ea typeface="Bahnschrift"/>
                <a:cs typeface="Bahnschrift"/>
                <a:sym typeface="Bahnschrift"/>
              </a:rPr>
              <a:t>Quisque non risus tristique, ultricies mi vitae, aliquet ex. Fusce nec lectus molestie tortor rutrum congue. Sed accumsan arcu et interdum dictum. </a:t>
            </a:r>
          </a:p>
        </p:txBody>
      </p:sp>
      <p:sp>
        <p:nvSpPr>
          <p:cNvPr name="Freeform 21" id="21"/>
          <p:cNvSpPr/>
          <p:nvPr/>
        </p:nvSpPr>
        <p:spPr>
          <a:xfrm flipH="false" flipV="false" rot="0">
            <a:off x="15839465" y="343669"/>
            <a:ext cx="2164010" cy="1075242"/>
          </a:xfrm>
          <a:custGeom>
            <a:avLst/>
            <a:gdLst/>
            <a:ahLst/>
            <a:cxnLst/>
            <a:rect r="r" b="b" t="t" l="l"/>
            <a:pathLst>
              <a:path h="1075242" w="2164010">
                <a:moveTo>
                  <a:pt x="0" y="0"/>
                </a:moveTo>
                <a:lnTo>
                  <a:pt x="2164010" y="0"/>
                </a:lnTo>
                <a:lnTo>
                  <a:pt x="2164010" y="1075242"/>
                </a:lnTo>
                <a:lnTo>
                  <a:pt x="0" y="1075242"/>
                </a:lnTo>
                <a:lnTo>
                  <a:pt x="0" y="0"/>
                </a:lnTo>
                <a:close/>
              </a:path>
            </a:pathLst>
          </a:custGeom>
          <a:blipFill>
            <a:blip r:embed="rId10"/>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4928" y="-19487"/>
            <a:ext cx="18340660" cy="10348169"/>
            <a:chOff x="0" y="0"/>
            <a:chExt cx="24454214" cy="13797559"/>
          </a:xfrm>
        </p:grpSpPr>
        <p:grpSp>
          <p:nvGrpSpPr>
            <p:cNvPr name="Group 3" id="3"/>
            <p:cNvGrpSpPr/>
            <p:nvPr/>
          </p:nvGrpSpPr>
          <p:grpSpPr>
            <a:xfrm rot="0">
              <a:off x="0" y="0"/>
              <a:ext cx="24454214" cy="13797559"/>
              <a:chOff x="0" y="0"/>
              <a:chExt cx="7829017" cy="4417289"/>
            </a:xfrm>
          </p:grpSpPr>
          <p:sp>
            <p:nvSpPr>
              <p:cNvPr name="Freeform 4" id="4"/>
              <p:cNvSpPr/>
              <p:nvPr/>
            </p:nvSpPr>
            <p:spPr>
              <a:xfrm flipH="false" flipV="false" rot="0">
                <a:off x="0" y="0"/>
                <a:ext cx="7829042" cy="4417314"/>
              </a:xfrm>
              <a:custGeom>
                <a:avLst/>
                <a:gdLst/>
                <a:ahLst/>
                <a:cxnLst/>
                <a:rect r="r" b="b" t="t" l="l"/>
                <a:pathLst>
                  <a:path h="4417314" w="7829042">
                    <a:moveTo>
                      <a:pt x="0" y="0"/>
                    </a:moveTo>
                    <a:lnTo>
                      <a:pt x="7829042" y="0"/>
                    </a:lnTo>
                    <a:lnTo>
                      <a:pt x="7829042" y="4417314"/>
                    </a:lnTo>
                    <a:lnTo>
                      <a:pt x="0" y="4417314"/>
                    </a:lnTo>
                    <a:lnTo>
                      <a:pt x="0" y="0"/>
                    </a:lnTo>
                    <a:close/>
                  </a:path>
                </a:pathLst>
              </a:custGeom>
              <a:blipFill>
                <a:blip r:embed="rId2">
                  <a:alphaModFix amt="6834"/>
                </a:blip>
                <a:stretch>
                  <a:fillRect l="0" t="0" r="0" b="0"/>
                </a:stretch>
              </a:blipFill>
            </p:spPr>
          </p:sp>
        </p:grpSp>
        <p:grpSp>
          <p:nvGrpSpPr>
            <p:cNvPr name="Group 5" id="5"/>
            <p:cNvGrpSpPr/>
            <p:nvPr/>
          </p:nvGrpSpPr>
          <p:grpSpPr>
            <a:xfrm rot="0">
              <a:off x="871685" y="631529"/>
              <a:ext cx="22722349" cy="12516333"/>
              <a:chOff x="0" y="0"/>
              <a:chExt cx="7274560" cy="4007104"/>
            </a:xfrm>
          </p:grpSpPr>
          <p:sp>
            <p:nvSpPr>
              <p:cNvPr name="Freeform 6" id="6"/>
              <p:cNvSpPr/>
              <p:nvPr/>
            </p:nvSpPr>
            <p:spPr>
              <a:xfrm flipH="false" flipV="false" rot="0">
                <a:off x="0" y="0"/>
                <a:ext cx="7274560" cy="4007104"/>
              </a:xfrm>
              <a:custGeom>
                <a:avLst/>
                <a:gdLst/>
                <a:ahLst/>
                <a:cxnLst/>
                <a:rect r="r" b="b" t="t" l="l"/>
                <a:pathLst>
                  <a:path h="4007104" w="7274560">
                    <a:moveTo>
                      <a:pt x="0" y="0"/>
                    </a:moveTo>
                    <a:lnTo>
                      <a:pt x="7274560" y="0"/>
                    </a:lnTo>
                    <a:lnTo>
                      <a:pt x="7274560" y="4007104"/>
                    </a:lnTo>
                    <a:lnTo>
                      <a:pt x="0" y="4007104"/>
                    </a:lnTo>
                    <a:lnTo>
                      <a:pt x="0" y="0"/>
                    </a:lnTo>
                    <a:close/>
                  </a:path>
                </a:pathLst>
              </a:custGeom>
              <a:blipFill>
                <a:blip r:embed="rId3"/>
                <a:stretch>
                  <a:fillRect l="0" t="0" r="0" b="0"/>
                </a:stretch>
              </a:blipFill>
            </p:spPr>
          </p:sp>
        </p:grpSp>
      </p:grpSp>
      <p:sp>
        <p:nvSpPr>
          <p:cNvPr name="Freeform 7" id="7"/>
          <p:cNvSpPr/>
          <p:nvPr/>
        </p:nvSpPr>
        <p:spPr>
          <a:xfrm flipH="false" flipV="false" rot="0">
            <a:off x="7151813" y="334444"/>
            <a:ext cx="3967178" cy="1388512"/>
          </a:xfrm>
          <a:custGeom>
            <a:avLst/>
            <a:gdLst/>
            <a:ahLst/>
            <a:cxnLst/>
            <a:rect r="r" b="b" t="t" l="l"/>
            <a:pathLst>
              <a:path h="1388512" w="3967178">
                <a:moveTo>
                  <a:pt x="0" y="0"/>
                </a:moveTo>
                <a:lnTo>
                  <a:pt x="3967178" y="0"/>
                </a:lnTo>
                <a:lnTo>
                  <a:pt x="3967178" y="1388512"/>
                </a:lnTo>
                <a:lnTo>
                  <a:pt x="0" y="138851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5875090" y="8990291"/>
            <a:ext cx="2164010" cy="1075242"/>
          </a:xfrm>
          <a:custGeom>
            <a:avLst/>
            <a:gdLst/>
            <a:ahLst/>
            <a:cxnLst/>
            <a:rect r="r" b="b" t="t" l="l"/>
            <a:pathLst>
              <a:path h="1075242" w="2164010">
                <a:moveTo>
                  <a:pt x="0" y="0"/>
                </a:moveTo>
                <a:lnTo>
                  <a:pt x="2164011" y="0"/>
                </a:lnTo>
                <a:lnTo>
                  <a:pt x="2164011" y="1075243"/>
                </a:lnTo>
                <a:lnTo>
                  <a:pt x="0" y="1075243"/>
                </a:lnTo>
                <a:lnTo>
                  <a:pt x="0" y="0"/>
                </a:lnTo>
                <a:close/>
              </a:path>
            </a:pathLst>
          </a:custGeom>
          <a:blipFill>
            <a:blip r:embed="rId6"/>
            <a:stretch>
              <a:fillRect l="0" t="0" r="0" b="0"/>
            </a:stretch>
          </a:blipFill>
        </p:spPr>
      </p:sp>
      <p:sp>
        <p:nvSpPr>
          <p:cNvPr name="TextBox 9" id="9"/>
          <p:cNvSpPr txBox="true"/>
          <p:nvPr/>
        </p:nvSpPr>
        <p:spPr>
          <a:xfrm rot="0">
            <a:off x="2690257" y="3623802"/>
            <a:ext cx="12890289" cy="5060004"/>
          </a:xfrm>
          <a:prstGeom prst="rect">
            <a:avLst/>
          </a:prstGeom>
        </p:spPr>
        <p:txBody>
          <a:bodyPr anchor="t" rtlCol="false" tIns="0" lIns="0" bIns="0" rIns="0">
            <a:spAutoFit/>
          </a:bodyPr>
          <a:lstStyle/>
          <a:p>
            <a:pPr algn="ctr">
              <a:lnSpc>
                <a:spcPts val="6719"/>
              </a:lnSpc>
            </a:pPr>
            <a:r>
              <a:rPr lang="en-US" sz="4800">
                <a:solidFill>
                  <a:srgbClr val="000000"/>
                </a:solidFill>
                <a:latin typeface="HK Grotesk"/>
                <a:ea typeface="HK Grotesk"/>
                <a:cs typeface="HK Grotesk"/>
                <a:sym typeface="HK Grotesk"/>
              </a:rPr>
              <a:t>Lorem ipsum dolor sit amet, co</a:t>
            </a:r>
            <a:r>
              <a:rPr lang="en-US" sz="4800">
                <a:solidFill>
                  <a:srgbClr val="000000"/>
                </a:solidFill>
                <a:latin typeface="HK Grotesk"/>
                <a:ea typeface="HK Grotesk"/>
                <a:cs typeface="HK Grotesk"/>
                <a:sym typeface="HK Grotesk"/>
              </a:rPr>
              <a:t>nsectetur adipiscing elit. Duis pulvinar erat a blandit gravida. Duis quis gravida ex, in molestie diam. Morbi iaculis convallis diam non consequat. Nunc mollis euismod nunc, nec cursus ex vestibulum 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4928" y="-19487"/>
            <a:ext cx="18340660" cy="10348169"/>
            <a:chOff x="0" y="0"/>
            <a:chExt cx="24454214" cy="13797559"/>
          </a:xfrm>
        </p:grpSpPr>
        <p:grpSp>
          <p:nvGrpSpPr>
            <p:cNvPr name="Group 3" id="3"/>
            <p:cNvGrpSpPr/>
            <p:nvPr/>
          </p:nvGrpSpPr>
          <p:grpSpPr>
            <a:xfrm rot="0">
              <a:off x="0" y="0"/>
              <a:ext cx="24454214" cy="13797559"/>
              <a:chOff x="0" y="0"/>
              <a:chExt cx="7829017" cy="4417289"/>
            </a:xfrm>
          </p:grpSpPr>
          <p:sp>
            <p:nvSpPr>
              <p:cNvPr name="Freeform 4" id="4"/>
              <p:cNvSpPr/>
              <p:nvPr/>
            </p:nvSpPr>
            <p:spPr>
              <a:xfrm flipH="false" flipV="false" rot="0">
                <a:off x="0" y="0"/>
                <a:ext cx="7829042" cy="4417314"/>
              </a:xfrm>
              <a:custGeom>
                <a:avLst/>
                <a:gdLst/>
                <a:ahLst/>
                <a:cxnLst/>
                <a:rect r="r" b="b" t="t" l="l"/>
                <a:pathLst>
                  <a:path h="4417314" w="7829042">
                    <a:moveTo>
                      <a:pt x="0" y="0"/>
                    </a:moveTo>
                    <a:lnTo>
                      <a:pt x="7829042" y="0"/>
                    </a:lnTo>
                    <a:lnTo>
                      <a:pt x="7829042" y="4417314"/>
                    </a:lnTo>
                    <a:lnTo>
                      <a:pt x="0" y="4417314"/>
                    </a:lnTo>
                    <a:lnTo>
                      <a:pt x="0" y="0"/>
                    </a:lnTo>
                    <a:close/>
                  </a:path>
                </a:pathLst>
              </a:custGeom>
              <a:blipFill>
                <a:blip r:embed="rId2">
                  <a:alphaModFix amt="6834"/>
                </a:blip>
                <a:stretch>
                  <a:fillRect l="0" t="0" r="0" b="0"/>
                </a:stretch>
              </a:blipFill>
            </p:spPr>
          </p:sp>
        </p:grpSp>
        <p:grpSp>
          <p:nvGrpSpPr>
            <p:cNvPr name="Group 5" id="5"/>
            <p:cNvGrpSpPr/>
            <p:nvPr/>
          </p:nvGrpSpPr>
          <p:grpSpPr>
            <a:xfrm rot="0">
              <a:off x="871685" y="631529"/>
              <a:ext cx="22722349" cy="12516333"/>
              <a:chOff x="0" y="0"/>
              <a:chExt cx="7274560" cy="4007104"/>
            </a:xfrm>
          </p:grpSpPr>
          <p:sp>
            <p:nvSpPr>
              <p:cNvPr name="Freeform 6" id="6"/>
              <p:cNvSpPr/>
              <p:nvPr/>
            </p:nvSpPr>
            <p:spPr>
              <a:xfrm flipH="false" flipV="false" rot="0">
                <a:off x="0" y="0"/>
                <a:ext cx="7274560" cy="4007104"/>
              </a:xfrm>
              <a:custGeom>
                <a:avLst/>
                <a:gdLst/>
                <a:ahLst/>
                <a:cxnLst/>
                <a:rect r="r" b="b" t="t" l="l"/>
                <a:pathLst>
                  <a:path h="4007104" w="7274560">
                    <a:moveTo>
                      <a:pt x="0" y="0"/>
                    </a:moveTo>
                    <a:lnTo>
                      <a:pt x="7274560" y="0"/>
                    </a:lnTo>
                    <a:lnTo>
                      <a:pt x="7274560" y="4007104"/>
                    </a:lnTo>
                    <a:lnTo>
                      <a:pt x="0" y="4007104"/>
                    </a:lnTo>
                    <a:lnTo>
                      <a:pt x="0" y="0"/>
                    </a:lnTo>
                    <a:close/>
                  </a:path>
                </a:pathLst>
              </a:custGeom>
              <a:blipFill>
                <a:blip r:embed="rId3"/>
                <a:stretch>
                  <a:fillRect l="0" t="0" r="0" b="0"/>
                </a:stretch>
              </a:blipFill>
            </p:spPr>
          </p:sp>
        </p:grpSp>
      </p:grpSp>
      <p:sp>
        <p:nvSpPr>
          <p:cNvPr name="Freeform 7" id="7"/>
          <p:cNvSpPr/>
          <p:nvPr/>
        </p:nvSpPr>
        <p:spPr>
          <a:xfrm flipH="false" flipV="false" rot="0">
            <a:off x="15875090" y="8990291"/>
            <a:ext cx="2164010" cy="1075242"/>
          </a:xfrm>
          <a:custGeom>
            <a:avLst/>
            <a:gdLst/>
            <a:ahLst/>
            <a:cxnLst/>
            <a:rect r="r" b="b" t="t" l="l"/>
            <a:pathLst>
              <a:path h="1075242" w="2164010">
                <a:moveTo>
                  <a:pt x="0" y="0"/>
                </a:moveTo>
                <a:lnTo>
                  <a:pt x="2164011" y="0"/>
                </a:lnTo>
                <a:lnTo>
                  <a:pt x="2164011" y="1075243"/>
                </a:lnTo>
                <a:lnTo>
                  <a:pt x="0" y="1075243"/>
                </a:lnTo>
                <a:lnTo>
                  <a:pt x="0" y="0"/>
                </a:lnTo>
                <a:close/>
              </a:path>
            </a:pathLst>
          </a:custGeom>
          <a:blipFill>
            <a:blip r:embed="rId4"/>
            <a:stretch>
              <a:fillRect l="0" t="0" r="0" b="0"/>
            </a:stretch>
          </a:blipFill>
        </p:spPr>
      </p:sp>
      <p:sp>
        <p:nvSpPr>
          <p:cNvPr name="Freeform 8" id="8"/>
          <p:cNvSpPr/>
          <p:nvPr/>
        </p:nvSpPr>
        <p:spPr>
          <a:xfrm flipH="false" flipV="false" rot="0">
            <a:off x="9954921" y="3028135"/>
            <a:ext cx="7304379" cy="5478285"/>
          </a:xfrm>
          <a:custGeom>
            <a:avLst/>
            <a:gdLst/>
            <a:ahLst/>
            <a:cxnLst/>
            <a:rect r="r" b="b" t="t" l="l"/>
            <a:pathLst>
              <a:path h="5478285" w="7304379">
                <a:moveTo>
                  <a:pt x="0" y="0"/>
                </a:moveTo>
                <a:lnTo>
                  <a:pt x="7304379" y="0"/>
                </a:lnTo>
                <a:lnTo>
                  <a:pt x="7304379" y="5478285"/>
                </a:lnTo>
                <a:lnTo>
                  <a:pt x="0" y="5478285"/>
                </a:lnTo>
                <a:lnTo>
                  <a:pt x="0" y="0"/>
                </a:lnTo>
                <a:close/>
              </a:path>
            </a:pathLst>
          </a:custGeom>
          <a:blipFill>
            <a:blip r:embed="rId5"/>
            <a:stretch>
              <a:fillRect l="0" t="0" r="0" b="0"/>
            </a:stretch>
          </a:blipFill>
        </p:spPr>
      </p:sp>
      <p:sp>
        <p:nvSpPr>
          <p:cNvPr name="TextBox 9" id="9"/>
          <p:cNvSpPr txBox="true"/>
          <p:nvPr/>
        </p:nvSpPr>
        <p:spPr>
          <a:xfrm rot="0">
            <a:off x="1028700" y="4847804"/>
            <a:ext cx="8297679" cy="3658616"/>
          </a:xfrm>
          <a:prstGeom prst="rect">
            <a:avLst/>
          </a:prstGeom>
        </p:spPr>
        <p:txBody>
          <a:bodyPr anchor="t" rtlCol="false" tIns="0" lIns="0" bIns="0" rIns="0">
            <a:spAutoFit/>
          </a:bodyPr>
          <a:lstStyle/>
          <a:p>
            <a:pPr algn="l">
              <a:lnSpc>
                <a:spcPts val="4144"/>
              </a:lnSpc>
            </a:pPr>
            <a:r>
              <a:rPr lang="en-US" sz="2960">
                <a:solidFill>
                  <a:srgbClr val="000000"/>
                </a:solidFill>
                <a:latin typeface="HK Grotesk"/>
                <a:ea typeface="HK Grotesk"/>
                <a:cs typeface="HK Grotesk"/>
                <a:sym typeface="HK Grotesk"/>
              </a:rPr>
              <a:t>Lorem ipsum dolor sit amet, co</a:t>
            </a:r>
            <a:r>
              <a:rPr lang="en-US" sz="2960">
                <a:solidFill>
                  <a:srgbClr val="000000"/>
                </a:solidFill>
                <a:latin typeface="HK Grotesk"/>
                <a:ea typeface="HK Grotesk"/>
                <a:cs typeface="HK Grotesk"/>
                <a:sym typeface="HK Grotesk"/>
              </a:rPr>
              <a:t>nsectetur adipiscing elit. Duis pulvinar erat a blandit gravida. Duis quis gravida ex, in molestie diam. Morbi iaculis convallis diam non consequat. Nunc mollis euismod nunc, nec cursus ex vestibulum a. Curabitur facilisis urna vel ultrices feugiat. Sed felis risus, tempor ut ligula eu, venenatis hendrerit risus.</a:t>
            </a:r>
          </a:p>
        </p:txBody>
      </p:sp>
      <p:sp>
        <p:nvSpPr>
          <p:cNvPr name="TextBox 10" id="10"/>
          <p:cNvSpPr txBox="true"/>
          <p:nvPr/>
        </p:nvSpPr>
        <p:spPr>
          <a:xfrm rot="0">
            <a:off x="1028700" y="2932885"/>
            <a:ext cx="8297679" cy="1668888"/>
          </a:xfrm>
          <a:prstGeom prst="rect">
            <a:avLst/>
          </a:prstGeom>
        </p:spPr>
        <p:txBody>
          <a:bodyPr anchor="t" rtlCol="false" tIns="0" lIns="0" bIns="0" rIns="0">
            <a:spAutoFit/>
          </a:bodyPr>
          <a:lstStyle/>
          <a:p>
            <a:pPr algn="ctr">
              <a:lnSpc>
                <a:spcPts val="6719"/>
              </a:lnSpc>
            </a:pPr>
            <a:r>
              <a:rPr lang="en-US" sz="4800">
                <a:solidFill>
                  <a:srgbClr val="000000"/>
                </a:solidFill>
                <a:latin typeface="HK Grotesk"/>
                <a:ea typeface="HK Grotesk"/>
                <a:cs typeface="HK Grotesk"/>
                <a:sym typeface="HK Grotesk"/>
              </a:rPr>
              <a:t>Lorem ipsum dolor sit amet, co</a:t>
            </a:r>
            <a:r>
              <a:rPr lang="en-US" sz="4800">
                <a:solidFill>
                  <a:srgbClr val="000000"/>
                </a:solidFill>
                <a:latin typeface="HK Grotesk"/>
                <a:ea typeface="HK Grotesk"/>
                <a:cs typeface="HK Grotesk"/>
                <a:sym typeface="HK Grotesk"/>
              </a:rPr>
              <a:t>nsectetur adipiscing elit. </a:t>
            </a:r>
          </a:p>
        </p:txBody>
      </p:sp>
      <p:sp>
        <p:nvSpPr>
          <p:cNvPr name="TextBox 11" id="11"/>
          <p:cNvSpPr txBox="true"/>
          <p:nvPr/>
        </p:nvSpPr>
        <p:spPr>
          <a:xfrm rot="0">
            <a:off x="9990321" y="8593760"/>
            <a:ext cx="7301936" cy="280616"/>
          </a:xfrm>
          <a:prstGeom prst="rect">
            <a:avLst/>
          </a:prstGeom>
        </p:spPr>
        <p:txBody>
          <a:bodyPr anchor="t" rtlCol="false" tIns="0" lIns="0" bIns="0" rIns="0">
            <a:spAutoFit/>
          </a:bodyPr>
          <a:lstStyle/>
          <a:p>
            <a:pPr algn="l">
              <a:lnSpc>
                <a:spcPts val="2380"/>
              </a:lnSpc>
            </a:pPr>
            <a:r>
              <a:rPr lang="en-US" sz="1700">
                <a:solidFill>
                  <a:srgbClr val="000000"/>
                </a:solidFill>
                <a:latin typeface="HK Grotesk"/>
                <a:ea typeface="HK Grotesk"/>
                <a:cs typeface="HK Grotesk"/>
                <a:sym typeface="HK Grotesk"/>
              </a:rPr>
              <a:t>Lorem ipsum dolor sit amet, co</a:t>
            </a:r>
            <a:r>
              <a:rPr lang="en-US" sz="1700">
                <a:solidFill>
                  <a:srgbClr val="000000"/>
                </a:solidFill>
                <a:latin typeface="HK Grotesk"/>
                <a:ea typeface="HK Grotesk"/>
                <a:cs typeface="HK Grotesk"/>
                <a:sym typeface="HK Grotesk"/>
              </a:rPr>
              <a:t>nsectetur adipiscing elit.</a:t>
            </a:r>
          </a:p>
        </p:txBody>
      </p:sp>
      <p:sp>
        <p:nvSpPr>
          <p:cNvPr name="Freeform 12" id="12"/>
          <p:cNvSpPr/>
          <p:nvPr/>
        </p:nvSpPr>
        <p:spPr>
          <a:xfrm flipH="false" flipV="false" rot="0">
            <a:off x="7151813" y="334444"/>
            <a:ext cx="3967178" cy="1388512"/>
          </a:xfrm>
          <a:custGeom>
            <a:avLst/>
            <a:gdLst/>
            <a:ahLst/>
            <a:cxnLst/>
            <a:rect r="r" b="b" t="t" l="l"/>
            <a:pathLst>
              <a:path h="1388512" w="3967178">
                <a:moveTo>
                  <a:pt x="0" y="0"/>
                </a:moveTo>
                <a:lnTo>
                  <a:pt x="3967178" y="0"/>
                </a:lnTo>
                <a:lnTo>
                  <a:pt x="3967178" y="1388512"/>
                </a:lnTo>
                <a:lnTo>
                  <a:pt x="0" y="138851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4928" y="-19487"/>
            <a:ext cx="18340660" cy="10348169"/>
            <a:chOff x="0" y="0"/>
            <a:chExt cx="24454214" cy="13797559"/>
          </a:xfrm>
        </p:grpSpPr>
        <p:grpSp>
          <p:nvGrpSpPr>
            <p:cNvPr name="Group 3" id="3"/>
            <p:cNvGrpSpPr/>
            <p:nvPr/>
          </p:nvGrpSpPr>
          <p:grpSpPr>
            <a:xfrm rot="0">
              <a:off x="0" y="0"/>
              <a:ext cx="24454214" cy="13797559"/>
              <a:chOff x="0" y="0"/>
              <a:chExt cx="7829017" cy="4417289"/>
            </a:xfrm>
          </p:grpSpPr>
          <p:sp>
            <p:nvSpPr>
              <p:cNvPr name="Freeform 4" id="4"/>
              <p:cNvSpPr/>
              <p:nvPr/>
            </p:nvSpPr>
            <p:spPr>
              <a:xfrm flipH="false" flipV="false" rot="0">
                <a:off x="0" y="0"/>
                <a:ext cx="7829042" cy="4417314"/>
              </a:xfrm>
              <a:custGeom>
                <a:avLst/>
                <a:gdLst/>
                <a:ahLst/>
                <a:cxnLst/>
                <a:rect r="r" b="b" t="t" l="l"/>
                <a:pathLst>
                  <a:path h="4417314" w="7829042">
                    <a:moveTo>
                      <a:pt x="0" y="0"/>
                    </a:moveTo>
                    <a:lnTo>
                      <a:pt x="7829042" y="0"/>
                    </a:lnTo>
                    <a:lnTo>
                      <a:pt x="7829042" y="4417314"/>
                    </a:lnTo>
                    <a:lnTo>
                      <a:pt x="0" y="4417314"/>
                    </a:lnTo>
                    <a:lnTo>
                      <a:pt x="0" y="0"/>
                    </a:lnTo>
                    <a:close/>
                  </a:path>
                </a:pathLst>
              </a:custGeom>
              <a:blipFill>
                <a:blip r:embed="rId2">
                  <a:alphaModFix amt="6834"/>
                </a:blip>
                <a:stretch>
                  <a:fillRect l="0" t="0" r="0" b="0"/>
                </a:stretch>
              </a:blipFill>
            </p:spPr>
          </p:sp>
        </p:grpSp>
        <p:grpSp>
          <p:nvGrpSpPr>
            <p:cNvPr name="Group 5" id="5"/>
            <p:cNvGrpSpPr/>
            <p:nvPr/>
          </p:nvGrpSpPr>
          <p:grpSpPr>
            <a:xfrm rot="0">
              <a:off x="871685" y="631529"/>
              <a:ext cx="22722349" cy="12516333"/>
              <a:chOff x="0" y="0"/>
              <a:chExt cx="7274560" cy="4007104"/>
            </a:xfrm>
          </p:grpSpPr>
          <p:sp>
            <p:nvSpPr>
              <p:cNvPr name="Freeform 6" id="6"/>
              <p:cNvSpPr/>
              <p:nvPr/>
            </p:nvSpPr>
            <p:spPr>
              <a:xfrm flipH="false" flipV="false" rot="0">
                <a:off x="0" y="0"/>
                <a:ext cx="7274560" cy="4007104"/>
              </a:xfrm>
              <a:custGeom>
                <a:avLst/>
                <a:gdLst/>
                <a:ahLst/>
                <a:cxnLst/>
                <a:rect r="r" b="b" t="t" l="l"/>
                <a:pathLst>
                  <a:path h="4007104" w="7274560">
                    <a:moveTo>
                      <a:pt x="0" y="0"/>
                    </a:moveTo>
                    <a:lnTo>
                      <a:pt x="7274560" y="0"/>
                    </a:lnTo>
                    <a:lnTo>
                      <a:pt x="7274560" y="4007104"/>
                    </a:lnTo>
                    <a:lnTo>
                      <a:pt x="0" y="4007104"/>
                    </a:lnTo>
                    <a:lnTo>
                      <a:pt x="0" y="0"/>
                    </a:lnTo>
                    <a:close/>
                  </a:path>
                </a:pathLst>
              </a:custGeom>
              <a:blipFill>
                <a:blip r:embed="rId3"/>
                <a:stretch>
                  <a:fillRect l="0" t="0" r="0" b="0"/>
                </a:stretch>
              </a:blipFill>
            </p:spPr>
          </p:sp>
        </p:grpSp>
      </p:grpSp>
      <p:sp>
        <p:nvSpPr>
          <p:cNvPr name="Freeform 7" id="7"/>
          <p:cNvSpPr/>
          <p:nvPr/>
        </p:nvSpPr>
        <p:spPr>
          <a:xfrm flipH="false" flipV="false" rot="0">
            <a:off x="15875090" y="8990291"/>
            <a:ext cx="2164010" cy="1075242"/>
          </a:xfrm>
          <a:custGeom>
            <a:avLst/>
            <a:gdLst/>
            <a:ahLst/>
            <a:cxnLst/>
            <a:rect r="r" b="b" t="t" l="l"/>
            <a:pathLst>
              <a:path h="1075242" w="2164010">
                <a:moveTo>
                  <a:pt x="0" y="0"/>
                </a:moveTo>
                <a:lnTo>
                  <a:pt x="2164011" y="0"/>
                </a:lnTo>
                <a:lnTo>
                  <a:pt x="2164011" y="1075243"/>
                </a:lnTo>
                <a:lnTo>
                  <a:pt x="0" y="1075243"/>
                </a:lnTo>
                <a:lnTo>
                  <a:pt x="0" y="0"/>
                </a:lnTo>
                <a:close/>
              </a:path>
            </a:pathLst>
          </a:custGeom>
          <a:blipFill>
            <a:blip r:embed="rId4"/>
            <a:stretch>
              <a:fillRect l="0" t="0" r="0" b="0"/>
            </a:stretch>
          </a:blipFill>
        </p:spPr>
      </p:sp>
      <p:sp>
        <p:nvSpPr>
          <p:cNvPr name="Freeform 8" id="8"/>
          <p:cNvSpPr/>
          <p:nvPr/>
        </p:nvSpPr>
        <p:spPr>
          <a:xfrm flipH="false" flipV="false" rot="0">
            <a:off x="7151813" y="334444"/>
            <a:ext cx="3967178" cy="1388512"/>
          </a:xfrm>
          <a:custGeom>
            <a:avLst/>
            <a:gdLst/>
            <a:ahLst/>
            <a:cxnLst/>
            <a:rect r="r" b="b" t="t" l="l"/>
            <a:pathLst>
              <a:path h="1388512" w="3967178">
                <a:moveTo>
                  <a:pt x="0" y="0"/>
                </a:moveTo>
                <a:lnTo>
                  <a:pt x="3967178" y="0"/>
                </a:lnTo>
                <a:lnTo>
                  <a:pt x="3967178" y="1388512"/>
                </a:lnTo>
                <a:lnTo>
                  <a:pt x="0" y="13885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DAHXK-fl9e8</dc:identifier>
  <dcterms:modified xsi:type="dcterms:W3CDTF">2011-08-01T06:04:30Z</dcterms:modified>
  <cp:revision>1</cp:revision>
  <dc:title>Modelo Slide</dc:title>
</cp:coreProperties>
</file>